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6" r:id="rId3"/>
    <p:sldId id="258" r:id="rId4"/>
    <p:sldId id="262" r:id="rId5"/>
    <p:sldId id="271" r:id="rId6"/>
    <p:sldId id="263" r:id="rId7"/>
    <p:sldId id="264" r:id="rId8"/>
    <p:sldId id="259" r:id="rId9"/>
    <p:sldId id="260" r:id="rId10"/>
    <p:sldId id="272" r:id="rId11"/>
    <p:sldId id="261" r:id="rId12"/>
    <p:sldId id="265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590" autoAdjust="0"/>
  </p:normalViewPr>
  <p:slideViewPr>
    <p:cSldViewPr>
      <p:cViewPr varScale="1">
        <p:scale>
          <a:sx n="71" d="100"/>
          <a:sy n="71" d="100"/>
        </p:scale>
        <p:origin x="-79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152400"/>
            <a:ext cx="331533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en-US" sz="9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96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71" y="1386167"/>
            <a:ext cx="8740588" cy="546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36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1800" y="1066800"/>
            <a:ext cx="273183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082463"/>
            <a:ext cx="84866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তোমরা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কয়েকটি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ভিবক্ত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নিম্নের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করঃ</a:t>
            </a:r>
            <a:endParaRPr lang="en-US" sz="32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১৯৬৯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অভ্যুত্থানের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প্রভাব</a:t>
            </a:r>
            <a:endParaRPr lang="en-US" sz="32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লক্ষ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যায়</a:t>
            </a:r>
            <a:r>
              <a:rPr lang="en-US" sz="32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31242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7709" y="2698359"/>
            <a:ext cx="932338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১৯৬৯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২৫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পদত্যাগ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দায়িত্বভার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আরেক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তিনি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২৮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ঘোষনায়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সাধারন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প্রতিশ্রুতি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নিয়ম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নীতি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১৯৭০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৭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ডি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সেম্বর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“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ব্যক্তির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ভিত্তিতে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”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ন্যাপ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ওয়ালী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কাইয়ুম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মুসলিম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লীগ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কনভেনশন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), 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পিপলস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ডেমোক্রেটিক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পার্টি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জামাত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-ই-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ইসলামি</a:t>
            </a:r>
            <a:r>
              <a:rPr lang="en-US" sz="24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প্রভৃতি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2760" y="495300"/>
            <a:ext cx="2667000" cy="17145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897930" y="2236694"/>
            <a:ext cx="2316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জেনারেল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ইয়াহিয়া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37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4480" y="1219200"/>
            <a:ext cx="8024954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নির্বাচনের</a:t>
            </a:r>
            <a:r>
              <a:rPr lang="en-US" sz="36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ফলাফলঃ</a:t>
            </a:r>
            <a:endParaRPr lang="en-US" sz="36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৫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৬৪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লাখ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ভোটার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২২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লাখ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১৬৯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১৬৭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১৭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ডিসেম্বরে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৩০০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মধ্যে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২৮৮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লাভ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4146253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424934"/>
            <a:ext cx="18293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5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082" y="1348264"/>
            <a:ext cx="86868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৬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অভিহিত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করেছিলেন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বিচ্ছিন্নতা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বাদী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কর্মসুচী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আগড়তলা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ষড়যন্ত্র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মামলায়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আসামী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৩৫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উপাধী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১৯৬৯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২৩শে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পদত্যাগ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১৯৬৯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২৫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মার্চ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৫। 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১৯৭০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পেয়ে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১৬৭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৬।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প্রাদেশিক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আসন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কয়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৩০০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টি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081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371600"/>
            <a:ext cx="5174698" cy="386112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70311" y="152400"/>
            <a:ext cx="413927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b="1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8800" b="1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9636" y="5071128"/>
            <a:ext cx="8686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charset="0"/>
              <a:buChar char="•"/>
            </a:pP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বাংলাদেশ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রাষ্ট্রের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অভ্যূদয়ের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পেছনে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১৯৭০</a:t>
            </a:r>
          </a:p>
          <a:p>
            <a:pPr lvl="0"/>
            <a:r>
              <a:rPr lang="en-US" sz="4800" dirty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solidFill>
                  <a:schemeClr val="accent5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800" dirty="0" err="1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sz="4800" dirty="0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নির্বাচনের</a:t>
            </a:r>
            <a:r>
              <a:rPr lang="en-US" sz="4800" dirty="0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sz="4800" dirty="0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>
                <a:solidFill>
                  <a:srgbClr val="FFAD1C">
                    <a:lumMod val="75000"/>
                  </a:srgbClr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endParaRPr lang="en-US" sz="4800" dirty="0">
              <a:solidFill>
                <a:schemeClr val="accent5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111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330" y="118566"/>
            <a:ext cx="8794028" cy="658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390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7200" b="1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495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2286000"/>
            <a:ext cx="4495800" cy="3951288"/>
          </a:xfrm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সুলতান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মাহমুদ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তালুকদার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পবুরিয়াচালা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ইসলামিয়া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আলিম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মাদরাসা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ডাকঘরঃ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রঘুনাথপুর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কালিয়াকৈর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গাজীপুর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algn="ctr">
              <a:buNone/>
            </a:pP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sultanmahmod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1@gmail.com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53000" y="1535113"/>
            <a:ext cx="3733800" cy="639762"/>
          </a:xfrm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0" y="2286000"/>
            <a:ext cx="3733800" cy="3951288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 ০১</a:t>
            </a:r>
          </a:p>
          <a:p>
            <a:pPr marL="0" indent="0" algn="ctr">
              <a:buNone/>
            </a:pPr>
            <a:r>
              <a:rPr lang="en-US" sz="44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 smtClean="0">
                <a:latin typeface="NikoshBAN" pitchFamily="2" charset="0"/>
                <a:cs typeface="NikoshBAN" pitchFamily="2" charset="0"/>
              </a:rPr>
              <a:t> ০৩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সনদ</a:t>
            </a:r>
            <a:endParaRPr lang="en-US" sz="4400" dirty="0" smtClean="0">
              <a:latin typeface="NikoshBAN" pitchFamily="2" charset="0"/>
              <a:cs typeface="NikoshBAN" pitchFamily="2" charset="0"/>
            </a:endParaRPr>
          </a:p>
          <a:p>
            <a:pPr marL="0" indent="0" algn="ctr"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687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353" y="1295400"/>
            <a:ext cx="86868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পশ্চিমা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গোষ্ঠী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কিরুপ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আচরন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করেছিল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বৈষম্য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মুলক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আচরন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বৈষম্য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মুলক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আচরনের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বিরুদ্ধে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তখন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চেয়ে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অগ্রনী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ভুমিকা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পালন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তৎকালীন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সভাপতি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ঐতিহসিক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লাহোরে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করেছিলেন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৬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প্রস্তাবকে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মানুষের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হয়েছিল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marL="571500" indent="-57150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উত্তরঃ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সনদ</a:t>
            </a:r>
            <a:endParaRPr lang="en-US" sz="2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70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2362200"/>
            <a:ext cx="8153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তাহলে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আজকে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আমাদের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- </a:t>
            </a:r>
          </a:p>
          <a:p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দফাঃ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বাংলার</a:t>
            </a:r>
            <a:r>
              <a:rPr lang="en-US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মুক্তিসনদ</a:t>
            </a:r>
            <a:endParaRPr lang="en-US" sz="4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5129" y="2209800"/>
            <a:ext cx="658706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শিখনফলঃ</a:t>
            </a:r>
            <a:endParaRPr lang="en-US" sz="28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৬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গুরুত্ত্ব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বিশ্লেষন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আগরতলা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ষড়যন্ত্র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মামলার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ঘটনা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উনসত্তরের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গনঅভ্যুত্থানের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পটভুমি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4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013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560" y="206514"/>
            <a:ext cx="26003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কার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ছবি</a:t>
            </a:r>
            <a:r>
              <a:rPr lang="en-US" sz="4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4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304800"/>
            <a:ext cx="2562225" cy="17811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232555" y="2085975"/>
            <a:ext cx="2345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8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endParaRPr lang="en-US" sz="2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05560" y="2882153"/>
            <a:ext cx="878604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১৯৬৬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৫-৬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ফেব্রয়ারী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লাহোরে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অনুষ্ঠিত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বিরোধী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সমুহের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সম্মেলনে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যোগদান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আওয়ামীলীগ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সভাপতি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সেখ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রহমান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সেখানে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সাংবাদিক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সম্মেলনে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অধিকার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রক্ষায়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৬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তুলে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হচ্ছে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—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রাষ্ট্রীয়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ব্যবস্থাধীনে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সংসদীয়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পদ্ধতির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সার্বজনীন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ভোটাধিকারের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ভিত্তিতে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প্রাপ্ত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বয়স্কদের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ভোটে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নির্বাচন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মাত্র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প্রতিরক্ষা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পররাষ্ট্র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মন্ত্রনালয়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বিষয়ে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অঙ্গ্রাজ্যগুলোর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পুর্ণ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দেশে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অবাধে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বিনিয়োগ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যোগ্য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দুধরনের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মূদ্রা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বিশেষ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শর্ত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সাপেক্ষে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ধরনের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মূদ্রা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প্রচলন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ধার্য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আঞ্চলিক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হাতে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আঞ্চলিক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আদায়কৃত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রাজস্বের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নির্দৃষ্ট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কেন্দ্রীয়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দেওয়ার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ব্যবস্থা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থাকবে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রাজ্য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নিজেদের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অর্জিত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বৈদেশিক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মুদ্রার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মালিক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হবে,এর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নির্ধারিত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তারা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কেন্দ্রকে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অংগরাজ্যগুলোকে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আঞ্চলিক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নিরাপত্তার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আধাসামরিক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বাহিনী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গড়ে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তোলার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ক্ষমতা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229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762000" y="3200400"/>
            <a:ext cx="777648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৬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দফাকে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‘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বিচ্ছিন্নতাবাদী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কর্মসুচী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“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হিসেবে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আখ্যায়িত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কর্মসুচী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বাংগালী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চেতনায়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বিস্ফোরন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ঘটায়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বাঙলার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সনদ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এটিকে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গ্রহন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দমন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পীড়ন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242455"/>
            <a:ext cx="4998809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09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152" y="878540"/>
            <a:ext cx="8910919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আগড়তলা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ষড়যন্ত্র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মামলাঃ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সশস্ত্র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পন্থায়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অর্জনের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লক্ষে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সময়ে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বিপ্লবী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গোপনে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গঠিত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বিপ্লবী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পরিকল্পনা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ছিল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,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নির্দৃষ্ট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রাতে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নির্দৃষ্ট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বাঙালীরা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গ্রুপে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ভিবক্ত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তৎকালীন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সবগুলো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ক্যান্টনমেন্টে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কমান্ডো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স্টাইলে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হামলা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চালিয়ে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পাকিস্তানীদের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সব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গূলো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অস্ত্র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কেড়ে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তাদের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বন্দী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মুজিবুর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রহমানের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নেতৃত্ত্বে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বাংলাদেশের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কিন্তু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পরিকল্পনাটি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বাস্তবায়নের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আগেই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ফাস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যাওয়ার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কারনে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আগড়তলা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ষড়যন্ত্র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মামলা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দায়ের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মুজিবকে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মামলার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নম্বর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আসামী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, এ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ছাড়াও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মোট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৩৫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জনকে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আসামী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১৯৬৮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১৯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জুন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মামলার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শুনানী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শুরু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মামলা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প্রত্তাহারের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চাত্র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সমাজ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১১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৬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দফা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ও ১১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দফার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ভিত্তিতে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কৃষক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শ্রমিক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ছাত্র-জনতার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ঐক্যবদ্ধ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আন্দোলনের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গনজাগরনের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সৃষ্টি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এরই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ধারাবাহিকতায়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“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ঐতিহাসিক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আগড়তলা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মামলা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”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স্বাধীনতা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ধাবিত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000" b="1" dirty="0" smtClean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55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80998" y="152400"/>
            <a:ext cx="86106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১৯৬৯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অভ্যুত্থান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উপাধী</a:t>
            </a:r>
            <a:r>
              <a:rPr lang="en-US" sz="24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প্রদানঃ</a:t>
            </a:r>
            <a:endParaRPr lang="en-US" sz="24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সরকারের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বিরুদ্ধে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পুর্ব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পাকিস্তানের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জনগনের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১৯৬৯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গুরুত্ত্বপুর্ণ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সংগঠিত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উনেসত্তুরের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গন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অভ্যুত্থান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নামে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পরিচিত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342900" indent="-342900" algn="just">
              <a:buFont typeface="Wingdings" pitchFamily="2" charset="2"/>
              <a:buChar char="Ø"/>
            </a:pP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আন্দোলনে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যুক্ত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হন</a:t>
            </a:r>
            <a:r>
              <a:rPr lang="en-US" sz="2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000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860" y="1020458"/>
            <a:ext cx="2432354" cy="243235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35946" y="3709493"/>
            <a:ext cx="23120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ঢাকা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বিশ্ববিদ্যালয়ের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আসাদুজ্জামান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আসাদ</a:t>
            </a:r>
            <a:r>
              <a:rPr lang="en-US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86298" y="3490485"/>
            <a:ext cx="281795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রাজশাহী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বিশ্ববিদ্যালয়ের</a:t>
            </a:r>
            <a:r>
              <a:rPr lang="en-US" sz="2000" b="1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endParaRPr lang="en-US" b="1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শহিদ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ড.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শামসুজ্জোহা</a:t>
            </a:r>
            <a:endParaRPr lang="en-US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705" y="1423987"/>
            <a:ext cx="2257425" cy="20288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92" y="1423987"/>
            <a:ext cx="3587861" cy="228550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921375" y="4167593"/>
            <a:ext cx="59051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প্রদেশ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ব্যাপী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কৃষক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শ্রমিকসহ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সকল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শ্রেনি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পেশার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মানুষ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রাস্তায়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নেমে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আসে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অবশেষে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১৯৬৯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সালের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২২শে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বঙ্গবন্ধুসহ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অন্যান্য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বন্দীদেরকে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মুক্তি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আগড়তলা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মামলা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তুলে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নেয়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২৩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ফেব্রুয়ারী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রেসকোর্স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ময়দানে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ছাত্র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সংগ্রাম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পরিষদের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পক্ষ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থেকে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সংবর্ধনা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দেয়া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সেখানেই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শেখ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মুজিবকে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বঙ্গবন্ধু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উপাধীতে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ভুষিত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সর্বশেষ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সেনা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শাসক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আইয়ুব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খান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পদত্যাগ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বাধ্য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30" y="4387240"/>
            <a:ext cx="2709246" cy="239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0511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785</TotalTime>
  <Words>900</Words>
  <Application>Microsoft Office PowerPoint</Application>
  <PresentationFormat>On-screen Show (4:3)</PresentationFormat>
  <Paragraphs>106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Thatch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SULTAN MAHMOUD</dc:creator>
  <cp:lastModifiedBy>SULTAN MAHMOUD</cp:lastModifiedBy>
  <cp:revision>174</cp:revision>
  <dcterms:created xsi:type="dcterms:W3CDTF">2006-08-16T00:00:00Z</dcterms:created>
  <dcterms:modified xsi:type="dcterms:W3CDTF">2016-09-16T14:50:46Z</dcterms:modified>
</cp:coreProperties>
</file>